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6858000" cy="9906000" type="A4"/>
  <p:notesSz cx="6807200" cy="9939338"/>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5000" autoAdjust="0"/>
  </p:normalViewPr>
  <p:slideViewPr>
    <p:cSldViewPr>
      <p:cViewPr varScale="1">
        <p:scale>
          <a:sx n="81" d="100"/>
          <a:sy n="81" d="100"/>
        </p:scale>
        <p:origin x="3060" y="108"/>
      </p:cViewPr>
      <p:guideLst>
        <p:guide orient="horz" pos="3120"/>
        <p:guide pos="2160"/>
      </p:guideLst>
    </p:cSldViewPr>
  </p:slideViewPr>
  <p:notesTextViewPr>
    <p:cViewPr>
      <p:scale>
        <a:sx n="1" d="1"/>
        <a:sy n="1" d="1"/>
      </p:scale>
      <p:origin x="0" y="0"/>
    </p:cViewPr>
  </p:notesTextViewPr>
  <p:gridSpacing cx="72008" cy="72008"/>
</p:viewPr>
</file>

<file path=ppt/_rels/presentation.xml.rels>&#65279;<?xml version="1.0" encoding="utf-8" standalone="yes"?>
<Relationships xmlns="http://schemas.openxmlformats.org/package/2006/relationships"><Relationship Id="rId3" Type="http://schemas.openxmlformats.org/officeDocument/2006/relationships/notesMaster" Target="notesMasters/notesMaster1.xml" /><Relationship Id="rId7" Type="http://schemas.openxmlformats.org/officeDocument/2006/relationships/tableStyles" Target="tableStyles.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theme" Target="theme/theme1.xml" /><Relationship Id="rId5" Type="http://schemas.openxmlformats.org/officeDocument/2006/relationships/viewProps" Target="viewProps.xml" /><Relationship Id="rId4" Type="http://schemas.openxmlformats.org/officeDocument/2006/relationships/presProps" Target="presProps.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25" tIns="45712" rIns="91425" bIns="45712" rtlCol="0"/>
          <a:lstStyle>
            <a:lvl1pPr algn="l" eaLnBrk="1" hangingPunct="1">
              <a:defRPr sz="1200"/>
            </a:lvl1pPr>
          </a:lstStyle>
          <a:p>
            <a:pPr>
              <a:defRPr/>
            </a:pPr>
            <a:endParaRPr lang="ja-JP" altLang="en-US"/>
          </a:p>
        </p:txBody>
      </p:sp>
      <p:sp>
        <p:nvSpPr>
          <p:cNvPr id="3" name="日付プレースホルダー 2"/>
          <p:cNvSpPr>
            <a:spLocks noGrp="1"/>
          </p:cNvSpPr>
          <p:nvPr>
            <p:ph type="dt" idx="1"/>
          </p:nvPr>
        </p:nvSpPr>
        <p:spPr>
          <a:xfrm>
            <a:off x="3856038" y="0"/>
            <a:ext cx="2949575" cy="496888"/>
          </a:xfrm>
          <a:prstGeom prst="rect">
            <a:avLst/>
          </a:prstGeom>
        </p:spPr>
        <p:txBody>
          <a:bodyPr vert="horz" lIns="91425" tIns="45712" rIns="91425" bIns="45712" rtlCol="0"/>
          <a:lstStyle>
            <a:lvl1pPr algn="r" eaLnBrk="1" hangingPunct="1">
              <a:defRPr sz="1200"/>
            </a:lvl1pPr>
          </a:lstStyle>
          <a:p>
            <a:pPr>
              <a:defRPr/>
            </a:pPr>
            <a:fld id="{9D8CB0BE-283D-47F9-B306-305ABA09DAB0}" type="datetimeFigureOut">
              <a:rPr lang="ja-JP" altLang="en-US"/>
              <a:pPr>
                <a:defRPr/>
              </a:pPr>
              <a:t>2022/5/13</a:t>
            </a:fld>
            <a:endParaRPr lang="ja-JP" altLang="en-US"/>
          </a:p>
        </p:txBody>
      </p:sp>
      <p:sp>
        <p:nvSpPr>
          <p:cNvPr id="4" name="スライド イメージ プレースホルダー 3"/>
          <p:cNvSpPr>
            <a:spLocks noGrp="1" noRot="1" noChangeAspect="1"/>
          </p:cNvSpPr>
          <p:nvPr>
            <p:ph type="sldImg" idx="2"/>
          </p:nvPr>
        </p:nvSpPr>
        <p:spPr>
          <a:xfrm>
            <a:off x="2116138" y="746125"/>
            <a:ext cx="2576512" cy="3725863"/>
          </a:xfrm>
          <a:prstGeom prst="rect">
            <a:avLst/>
          </a:prstGeom>
          <a:noFill/>
          <a:ln w="12700">
            <a:solidFill>
              <a:prstClr val="black"/>
            </a:solidFill>
          </a:ln>
        </p:spPr>
        <p:txBody>
          <a:bodyPr vert="horz" lIns="91425" tIns="45712" rIns="91425" bIns="45712" rtlCol="0" anchor="ctr"/>
          <a:lstStyle/>
          <a:p>
            <a:pPr lvl="0"/>
            <a:endParaRPr lang="ja-JP" altLang="en-US" noProof="0"/>
          </a:p>
        </p:txBody>
      </p:sp>
      <p:sp>
        <p:nvSpPr>
          <p:cNvPr id="5" name="ノート プレースホルダー 4"/>
          <p:cNvSpPr>
            <a:spLocks noGrp="1"/>
          </p:cNvSpPr>
          <p:nvPr>
            <p:ph type="body" sz="quarter" idx="3"/>
          </p:nvPr>
        </p:nvSpPr>
        <p:spPr>
          <a:xfrm>
            <a:off x="681038" y="4721225"/>
            <a:ext cx="5445125" cy="4471988"/>
          </a:xfrm>
          <a:prstGeom prst="rect">
            <a:avLst/>
          </a:prstGeom>
        </p:spPr>
        <p:txBody>
          <a:bodyPr vert="horz" lIns="91425" tIns="45712" rIns="91425" bIns="45712"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0" y="9440863"/>
            <a:ext cx="2949575" cy="496887"/>
          </a:xfrm>
          <a:prstGeom prst="rect">
            <a:avLst/>
          </a:prstGeom>
        </p:spPr>
        <p:txBody>
          <a:bodyPr vert="horz" lIns="91425" tIns="45712" rIns="91425" bIns="45712" rtlCol="0" anchor="b"/>
          <a:lstStyle>
            <a:lvl1pPr algn="l" eaLnBrk="1" hangingPunct="1">
              <a:defRPr sz="1200"/>
            </a:lvl1pPr>
          </a:lstStyle>
          <a:p>
            <a:pPr>
              <a:defRPr/>
            </a:pPr>
            <a:endParaRPr lang="ja-JP" altLang="en-US"/>
          </a:p>
        </p:txBody>
      </p:sp>
      <p:sp>
        <p:nvSpPr>
          <p:cNvPr id="7" name="スライド番号プレースホルダー 6"/>
          <p:cNvSpPr>
            <a:spLocks noGrp="1"/>
          </p:cNvSpPr>
          <p:nvPr>
            <p:ph type="sldNum" sz="quarter" idx="5"/>
          </p:nvPr>
        </p:nvSpPr>
        <p:spPr>
          <a:xfrm>
            <a:off x="3856038" y="9440863"/>
            <a:ext cx="2949575" cy="496887"/>
          </a:xfrm>
          <a:prstGeom prst="rect">
            <a:avLst/>
          </a:prstGeom>
        </p:spPr>
        <p:txBody>
          <a:bodyPr vert="horz" wrap="square" lIns="91425" tIns="45712" rIns="91425" bIns="45712" numCol="1" anchor="b" anchorCtr="0" compatLnSpc="1">
            <a:prstTxWarp prst="textNoShape">
              <a:avLst/>
            </a:prstTxWarp>
          </a:bodyPr>
          <a:lstStyle>
            <a:lvl1pPr algn="r" eaLnBrk="1" hangingPunct="1">
              <a:defRPr sz="1200"/>
            </a:lvl1pPr>
          </a:lstStyle>
          <a:p>
            <a:pPr>
              <a:defRPr/>
            </a:pPr>
            <a:fld id="{0ED2DD94-BBC6-406C-8E5B-D312449097C4}"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a:p>
        </p:txBody>
      </p:sp>
      <p:sp>
        <p:nvSpPr>
          <p:cNvPr id="41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Calibri" panose="020F0502020204030204" pitchFamily="34" charset="0"/>
                <a:ea typeface="ＭＳ Ｐゴシック" panose="020B0600070205080204" pitchFamily="50" charset="-128"/>
              </a:defRPr>
            </a:lvl1pPr>
            <a:lvl2pPr marL="738188" indent="-282575">
              <a:spcBef>
                <a:spcPct val="30000"/>
              </a:spcBef>
              <a:defRPr kumimoji="1" sz="1200">
                <a:solidFill>
                  <a:schemeClr val="tx1"/>
                </a:solidFill>
                <a:latin typeface="Calibri" panose="020F0502020204030204" pitchFamily="34" charset="0"/>
                <a:ea typeface="ＭＳ Ｐゴシック" panose="020B0600070205080204" pitchFamily="50" charset="-128"/>
              </a:defRPr>
            </a:lvl2pPr>
            <a:lvl3pPr marL="1139825" indent="-225425">
              <a:spcBef>
                <a:spcPct val="30000"/>
              </a:spcBef>
              <a:defRPr kumimoji="1" sz="1200">
                <a:solidFill>
                  <a:schemeClr val="tx1"/>
                </a:solidFill>
                <a:latin typeface="Calibri" panose="020F0502020204030204" pitchFamily="34" charset="0"/>
                <a:ea typeface="ＭＳ Ｐゴシック" panose="020B0600070205080204" pitchFamily="50" charset="-128"/>
              </a:defRPr>
            </a:lvl3pPr>
            <a:lvl4pPr marL="1597025" indent="-225425">
              <a:spcBef>
                <a:spcPct val="30000"/>
              </a:spcBef>
              <a:defRPr kumimoji="1" sz="1200">
                <a:solidFill>
                  <a:schemeClr val="tx1"/>
                </a:solidFill>
                <a:latin typeface="Calibri" panose="020F0502020204030204" pitchFamily="34" charset="0"/>
                <a:ea typeface="ＭＳ Ｐゴシック" panose="020B0600070205080204" pitchFamily="50" charset="-128"/>
              </a:defRPr>
            </a:lvl4pPr>
            <a:lvl5pPr marL="2054225" indent="-225425">
              <a:spcBef>
                <a:spcPct val="30000"/>
              </a:spcBef>
              <a:defRPr kumimoji="1" sz="1200">
                <a:solidFill>
                  <a:schemeClr val="tx1"/>
                </a:solidFill>
                <a:latin typeface="Calibri" panose="020F0502020204030204" pitchFamily="34" charset="0"/>
                <a:ea typeface="ＭＳ Ｐゴシック" panose="020B0600070205080204" pitchFamily="50" charset="-128"/>
              </a:defRPr>
            </a:lvl5pPr>
            <a:lvl6pPr marL="2511425" indent="-225425"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6pPr>
            <a:lvl7pPr marL="2968625" indent="-225425"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7pPr>
            <a:lvl8pPr marL="3425825" indent="-225425"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8pPr>
            <a:lvl9pPr marL="3883025" indent="-225425"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9pPr>
          </a:lstStyle>
          <a:p>
            <a:pPr>
              <a:spcBef>
                <a:spcPct val="0"/>
              </a:spcBef>
            </a:pPr>
            <a:fld id="{C25EECB6-147C-4DD6-8557-8C3E13B78683}" type="slidenum">
              <a:rPr lang="ja-JP" altLang="en-US" smtClean="0"/>
              <a:pPr>
                <a:spcBef>
                  <a:spcPct val="0"/>
                </a:spcBef>
              </a:pPr>
              <a:t>1</a:t>
            </a:fld>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514350" y="3077285"/>
            <a:ext cx="5829300" cy="2123369"/>
          </a:xfrm>
        </p:spPr>
        <p:txBody>
          <a:bodyPr/>
          <a:lstStyle/>
          <a:p>
            <a:r>
              <a:rPr lang="ja-JP" altLang="en-US"/>
              <a:t>マスター タイトルの書式設定</a:t>
            </a:r>
          </a:p>
        </p:txBody>
      </p:sp>
      <p:sp>
        <p:nvSpPr>
          <p:cNvPr id="3" name="サブタイトル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9642BB99-0A81-44F7-B915-FBEAC9946C85}" type="datetimeFigureOut">
              <a:rPr lang="ja-JP" altLang="en-US"/>
              <a:pPr>
                <a:defRPr/>
              </a:pPr>
              <a:t>2022/5/13</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CF2027FA-CC21-454F-96A7-AC9E3A199355}" type="slidenum">
              <a:rPr lang="ja-JP" altLang="en-US"/>
              <a:pPr>
                <a:defRPr/>
              </a:pPr>
              <a:t>‹#›</a:t>
            </a:fld>
            <a:endParaRPr lang="ja-JP" altLang="en-US"/>
          </a:p>
        </p:txBody>
      </p:sp>
    </p:spTree>
    <p:extLst>
      <p:ext uri="{BB962C8B-B14F-4D97-AF65-F5344CB8AC3E}">
        <p14:creationId xmlns:p14="http://schemas.microsoft.com/office/powerpoint/2010/main" val="4181674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3E062EDC-5372-4841-9D86-479CDB0DFC18}" type="datetimeFigureOut">
              <a:rPr lang="ja-JP" altLang="en-US"/>
              <a:pPr>
                <a:defRPr/>
              </a:pPr>
              <a:t>2022/5/13</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6C638B89-5FC7-49CA-939B-2E5C5D940A03}" type="slidenum">
              <a:rPr lang="ja-JP" altLang="en-US"/>
              <a:pPr>
                <a:defRPr/>
              </a:pPr>
              <a:t>‹#›</a:t>
            </a:fld>
            <a:endParaRPr lang="ja-JP" altLang="en-US"/>
          </a:p>
        </p:txBody>
      </p:sp>
    </p:spTree>
    <p:extLst>
      <p:ext uri="{BB962C8B-B14F-4D97-AF65-F5344CB8AC3E}">
        <p14:creationId xmlns:p14="http://schemas.microsoft.com/office/powerpoint/2010/main" val="1084918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3729037" y="529698"/>
            <a:ext cx="1157288" cy="1126807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257176" y="529698"/>
            <a:ext cx="3357563" cy="1126807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589C5A99-E126-45FC-AD5A-D0F8B0A8A70B}" type="datetimeFigureOut">
              <a:rPr lang="ja-JP" altLang="en-US"/>
              <a:pPr>
                <a:defRPr/>
              </a:pPr>
              <a:t>2022/5/13</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9E9E1BB9-1126-4346-889C-B61180130565}" type="slidenum">
              <a:rPr lang="ja-JP" altLang="en-US"/>
              <a:pPr>
                <a:defRPr/>
              </a:pPr>
              <a:t>‹#›</a:t>
            </a:fld>
            <a:endParaRPr lang="ja-JP" altLang="en-US"/>
          </a:p>
        </p:txBody>
      </p:sp>
    </p:spTree>
    <p:extLst>
      <p:ext uri="{BB962C8B-B14F-4D97-AF65-F5344CB8AC3E}">
        <p14:creationId xmlns:p14="http://schemas.microsoft.com/office/powerpoint/2010/main" val="2726387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DA81369E-6A8F-4579-8717-4B6C354153D7}" type="datetimeFigureOut">
              <a:rPr lang="ja-JP" altLang="en-US"/>
              <a:pPr>
                <a:defRPr/>
              </a:pPr>
              <a:t>2022/5/13</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81E0798B-2E2C-45FB-891A-39E6B18FFD7F}" type="slidenum">
              <a:rPr lang="ja-JP" altLang="en-US"/>
              <a:pPr>
                <a:defRPr/>
              </a:pPr>
              <a:t>‹#›</a:t>
            </a:fld>
            <a:endParaRPr lang="ja-JP" altLang="en-US"/>
          </a:p>
        </p:txBody>
      </p:sp>
    </p:spTree>
    <p:extLst>
      <p:ext uri="{BB962C8B-B14F-4D97-AF65-F5344CB8AC3E}">
        <p14:creationId xmlns:p14="http://schemas.microsoft.com/office/powerpoint/2010/main" val="745266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541735" y="6365522"/>
            <a:ext cx="5829300" cy="1967442"/>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541735" y="4198589"/>
            <a:ext cx="5829300" cy="216693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6D5B3BA8-A1F0-4E62-B47C-02124684B223}" type="datetimeFigureOut">
              <a:rPr lang="ja-JP" altLang="en-US"/>
              <a:pPr>
                <a:defRPr/>
              </a:pPr>
              <a:t>2022/5/13</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B08EE7FA-5B34-4468-B19C-24CFFEFB063E}" type="slidenum">
              <a:rPr lang="ja-JP" altLang="en-US"/>
              <a:pPr>
                <a:defRPr/>
              </a:pPr>
              <a:t>‹#›</a:t>
            </a:fld>
            <a:endParaRPr lang="ja-JP" altLang="en-US"/>
          </a:p>
        </p:txBody>
      </p:sp>
    </p:spTree>
    <p:extLst>
      <p:ext uri="{BB962C8B-B14F-4D97-AF65-F5344CB8AC3E}">
        <p14:creationId xmlns:p14="http://schemas.microsoft.com/office/powerpoint/2010/main" val="2942962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257180" y="3081870"/>
            <a:ext cx="2257425" cy="8715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2628905" y="3081870"/>
            <a:ext cx="2257425" cy="8715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p:cNvSpPr>
            <a:spLocks noGrp="1"/>
          </p:cNvSpPr>
          <p:nvPr>
            <p:ph type="dt" sz="half" idx="10"/>
          </p:nvPr>
        </p:nvSpPr>
        <p:spPr/>
        <p:txBody>
          <a:bodyPr/>
          <a:lstStyle>
            <a:lvl1pPr>
              <a:defRPr/>
            </a:lvl1pPr>
          </a:lstStyle>
          <a:p>
            <a:pPr>
              <a:defRPr/>
            </a:pPr>
            <a:fld id="{78332825-8057-492D-8EED-8094DD9EB2C2}" type="datetimeFigureOut">
              <a:rPr lang="ja-JP" altLang="en-US"/>
              <a:pPr>
                <a:defRPr/>
              </a:pPr>
              <a:t>2022/5/13</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1BAA81F5-9267-4DBC-A47F-7578B76E27EE}" type="slidenum">
              <a:rPr lang="ja-JP" altLang="en-US"/>
              <a:pPr>
                <a:defRPr/>
              </a:pPr>
              <a:t>‹#›</a:t>
            </a:fld>
            <a:endParaRPr lang="ja-JP" altLang="en-US"/>
          </a:p>
        </p:txBody>
      </p:sp>
    </p:spTree>
    <p:extLst>
      <p:ext uri="{BB962C8B-B14F-4D97-AF65-F5344CB8AC3E}">
        <p14:creationId xmlns:p14="http://schemas.microsoft.com/office/powerpoint/2010/main" val="2585909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42900" y="396699"/>
            <a:ext cx="6172200" cy="1651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342900" y="2217386"/>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3483774" y="2217386"/>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3483774"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p:cNvSpPr>
            <a:spLocks noGrp="1"/>
          </p:cNvSpPr>
          <p:nvPr>
            <p:ph type="dt" sz="half" idx="10"/>
          </p:nvPr>
        </p:nvSpPr>
        <p:spPr/>
        <p:txBody>
          <a:bodyPr/>
          <a:lstStyle>
            <a:lvl1pPr>
              <a:defRPr/>
            </a:lvl1pPr>
          </a:lstStyle>
          <a:p>
            <a:pPr>
              <a:defRPr/>
            </a:pPr>
            <a:fld id="{FC79CC79-07B6-457F-82B5-0DC2EE84D71E}" type="datetimeFigureOut">
              <a:rPr lang="ja-JP" altLang="en-US"/>
              <a:pPr>
                <a:defRPr/>
              </a:pPr>
              <a:t>2022/5/13</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pPr>
              <a:defRPr/>
            </a:pPr>
            <a:fld id="{8436EF6B-8A3E-41C0-94E5-FF070428DA50}" type="slidenum">
              <a:rPr lang="ja-JP" altLang="en-US"/>
              <a:pPr>
                <a:defRPr/>
              </a:pPr>
              <a:t>‹#›</a:t>
            </a:fld>
            <a:endParaRPr lang="ja-JP" altLang="en-US"/>
          </a:p>
        </p:txBody>
      </p:sp>
    </p:spTree>
    <p:extLst>
      <p:ext uri="{BB962C8B-B14F-4D97-AF65-F5344CB8AC3E}">
        <p14:creationId xmlns:p14="http://schemas.microsoft.com/office/powerpoint/2010/main" val="2852118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fld id="{37F858B2-C9C2-43E6-8C0A-04F53985138A}" type="datetimeFigureOut">
              <a:rPr lang="ja-JP" altLang="en-US"/>
              <a:pPr>
                <a:defRPr/>
              </a:pPr>
              <a:t>2022/5/13</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pPr>
              <a:defRPr/>
            </a:pPr>
            <a:fld id="{0D0B1728-2611-4E38-9377-E1326752F312}" type="slidenum">
              <a:rPr lang="ja-JP" altLang="en-US"/>
              <a:pPr>
                <a:defRPr/>
              </a:pPr>
              <a:t>‹#›</a:t>
            </a:fld>
            <a:endParaRPr lang="ja-JP" altLang="en-US"/>
          </a:p>
        </p:txBody>
      </p:sp>
    </p:spTree>
    <p:extLst>
      <p:ext uri="{BB962C8B-B14F-4D97-AF65-F5344CB8AC3E}">
        <p14:creationId xmlns:p14="http://schemas.microsoft.com/office/powerpoint/2010/main" val="1944585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ED64F2E3-CABF-4013-BF6A-30C0C718BF16}" type="datetimeFigureOut">
              <a:rPr lang="ja-JP" altLang="en-US"/>
              <a:pPr>
                <a:defRPr/>
              </a:pPr>
              <a:t>2022/5/13</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pPr>
              <a:defRPr/>
            </a:pPr>
            <a:fld id="{2407D428-8DCE-467F-88DA-6B9DA4E79B49}" type="slidenum">
              <a:rPr lang="ja-JP" altLang="en-US"/>
              <a:pPr>
                <a:defRPr/>
              </a:pPr>
              <a:t>‹#›</a:t>
            </a:fld>
            <a:endParaRPr lang="ja-JP" altLang="en-US"/>
          </a:p>
        </p:txBody>
      </p:sp>
    </p:spTree>
    <p:extLst>
      <p:ext uri="{BB962C8B-B14F-4D97-AF65-F5344CB8AC3E}">
        <p14:creationId xmlns:p14="http://schemas.microsoft.com/office/powerpoint/2010/main" val="2239827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2905" y="394408"/>
            <a:ext cx="2256235" cy="1678517"/>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2681292" y="394409"/>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342905"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F19700BA-40C0-4447-877B-506035FE3FD8}" type="datetimeFigureOut">
              <a:rPr lang="ja-JP" altLang="en-US"/>
              <a:pPr>
                <a:defRPr/>
              </a:pPr>
              <a:t>2022/5/13</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CFFCFF4C-6775-4149-BA94-6DD4E1D80B36}" type="slidenum">
              <a:rPr lang="ja-JP" altLang="en-US"/>
              <a:pPr>
                <a:defRPr/>
              </a:pPr>
              <a:t>‹#›</a:t>
            </a:fld>
            <a:endParaRPr lang="ja-JP" altLang="en-US"/>
          </a:p>
        </p:txBody>
      </p:sp>
    </p:spTree>
    <p:extLst>
      <p:ext uri="{BB962C8B-B14F-4D97-AF65-F5344CB8AC3E}">
        <p14:creationId xmlns:p14="http://schemas.microsoft.com/office/powerpoint/2010/main" val="2205992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344216" y="6934203"/>
            <a:ext cx="4114800" cy="818622"/>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344216" y="885119"/>
            <a:ext cx="4114800" cy="59436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344216" y="7752825"/>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EEEFA85A-E65A-4B5E-992E-069F1D785FF3}" type="datetimeFigureOut">
              <a:rPr lang="ja-JP" altLang="en-US"/>
              <a:pPr>
                <a:defRPr/>
              </a:pPr>
              <a:t>2022/5/13</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1CA1692D-431B-40EF-A809-458A182D312D}" type="slidenum">
              <a:rPr lang="ja-JP" altLang="en-US"/>
              <a:pPr>
                <a:defRPr/>
              </a:pPr>
              <a:t>‹#›</a:t>
            </a:fld>
            <a:endParaRPr lang="ja-JP" altLang="en-US"/>
          </a:p>
        </p:txBody>
      </p:sp>
    </p:spTree>
    <p:extLst>
      <p:ext uri="{BB962C8B-B14F-4D97-AF65-F5344CB8AC3E}">
        <p14:creationId xmlns:p14="http://schemas.microsoft.com/office/powerpoint/2010/main" val="3201015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ー 1"/>
          <p:cNvSpPr>
            <a:spLocks noGrp="1"/>
          </p:cNvSpPr>
          <p:nvPr>
            <p:ph type="title"/>
          </p:nvPr>
        </p:nvSpPr>
        <p:spPr bwMode="auto">
          <a:xfrm>
            <a:off x="342900" y="396875"/>
            <a:ext cx="617220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1027" name="テキスト プレースホルダー 2"/>
          <p:cNvSpPr>
            <a:spLocks noGrp="1"/>
          </p:cNvSpPr>
          <p:nvPr>
            <p:ph type="body" idx="1"/>
          </p:nvPr>
        </p:nvSpPr>
        <p:spPr bwMode="auto">
          <a:xfrm>
            <a:off x="342900" y="2311400"/>
            <a:ext cx="6172200" cy="653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342900" y="9182100"/>
            <a:ext cx="1600200" cy="525463"/>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6D84892E-FF2F-4DA6-A119-4E2D56515B7C}" type="datetimeFigureOut">
              <a:rPr lang="ja-JP" altLang="en-US"/>
              <a:pPr>
                <a:defRPr/>
              </a:pPr>
              <a:t>2022/5/13</a:t>
            </a:fld>
            <a:endParaRPr lang="ja-JP" altLang="en-US"/>
          </a:p>
        </p:txBody>
      </p:sp>
      <p:sp>
        <p:nvSpPr>
          <p:cNvPr id="5" name="フッター プレースホルダー 4"/>
          <p:cNvSpPr>
            <a:spLocks noGrp="1"/>
          </p:cNvSpPr>
          <p:nvPr>
            <p:ph type="ftr" sz="quarter" idx="3"/>
          </p:nvPr>
        </p:nvSpPr>
        <p:spPr>
          <a:xfrm>
            <a:off x="2343150" y="9182100"/>
            <a:ext cx="2171700" cy="525463"/>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4914900" y="9182100"/>
            <a:ext cx="1600200" cy="525463"/>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3BB283DC-F758-4F74-831C-C5529161D90C}"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角丸四角形 7"/>
          <p:cNvSpPr/>
          <p:nvPr/>
        </p:nvSpPr>
        <p:spPr>
          <a:xfrm>
            <a:off x="209337" y="1677280"/>
            <a:ext cx="6467909" cy="563709"/>
          </a:xfrm>
          <a:prstGeom prst="roundRect">
            <a:avLst>
              <a:gd name="adj" fmla="val 49167"/>
            </a:avLst>
          </a:prstGeom>
          <a:solidFill>
            <a:schemeClr val="tx1">
              <a:lumMod val="65000"/>
              <a:lumOff val="35000"/>
            </a:schemeClr>
          </a:solidFill>
          <a:effectLst>
            <a:outerShdw blurRad="50800" dist="38100" dir="2700000" algn="tl" rotWithShape="0">
              <a:prstClr val="black">
                <a:alpha val="40000"/>
              </a:prstClr>
            </a:outerShdw>
          </a:effectLst>
        </p:spPr>
        <p:style>
          <a:lnRef idx="0">
            <a:schemeClr val="dk1"/>
          </a:lnRef>
          <a:fillRef idx="3">
            <a:schemeClr val="dk1"/>
          </a:fillRef>
          <a:effectRef idx="3">
            <a:schemeClr val="dk1"/>
          </a:effectRef>
          <a:fontRef idx="minor">
            <a:schemeClr val="lt1"/>
          </a:fontRef>
        </p:style>
        <p:txBody>
          <a:bodyPr tIns="0" bIns="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eaLnBrk="1" fontAlgn="auto" hangingPunct="1">
              <a:spcBef>
                <a:spcPts val="0"/>
              </a:spcBef>
              <a:spcAft>
                <a:spcPts val="0"/>
              </a:spcAft>
              <a:defRPr/>
            </a:pPr>
            <a:r>
              <a:rPr lang="ja-JP" altLang="en-US" sz="1600" b="1" dirty="0">
                <a:latin typeface="HG丸ｺﾞｼｯｸM-PRO" pitchFamily="50" charset="-128"/>
                <a:ea typeface="HG丸ｺﾞｼｯｸM-PRO" pitchFamily="50" charset="-128"/>
              </a:rPr>
              <a:t> </a:t>
            </a:r>
            <a:r>
              <a:rPr lang="ja-JP" altLang="en-US" sz="1500" b="1" dirty="0">
                <a:latin typeface="HG丸ｺﾞｼｯｸM-PRO" pitchFamily="50" charset="-128"/>
                <a:ea typeface="HG丸ｺﾞｼｯｸM-PRO" pitchFamily="50" charset="-128"/>
              </a:rPr>
              <a:t>令和４年</a:t>
            </a:r>
            <a:r>
              <a:rPr lang="en-US" altLang="ja-JP" sz="1500" b="1" dirty="0">
                <a:latin typeface="HG丸ｺﾞｼｯｸM-PRO" pitchFamily="50" charset="-128"/>
                <a:ea typeface="HG丸ｺﾞｼｯｸM-PRO" pitchFamily="50" charset="-128"/>
              </a:rPr>
              <a:t>2</a:t>
            </a:r>
            <a:r>
              <a:rPr lang="ja-JP" altLang="en-US" sz="1500" b="1" dirty="0">
                <a:solidFill>
                  <a:schemeClr val="bg1"/>
                </a:solidFill>
                <a:latin typeface="HG丸ｺﾞｼｯｸM-PRO" pitchFamily="50" charset="-128"/>
                <a:ea typeface="HG丸ｺﾞｼｯｸM-PRO" pitchFamily="50" charset="-128"/>
              </a:rPr>
              <a:t>月１日以降に入札公告又は指名通知を行うものから適用</a:t>
            </a:r>
            <a:endParaRPr lang="ja-JP" altLang="en-US" sz="1500" b="1" dirty="0">
              <a:latin typeface="HG丸ｺﾞｼｯｸM-PRO" pitchFamily="50" charset="-128"/>
              <a:ea typeface="HG丸ｺﾞｼｯｸM-PRO" pitchFamily="50" charset="-128"/>
            </a:endParaRPr>
          </a:p>
        </p:txBody>
      </p:sp>
      <p:sp>
        <p:nvSpPr>
          <p:cNvPr id="22" name="正方形/長方形 21"/>
          <p:cNvSpPr/>
          <p:nvPr/>
        </p:nvSpPr>
        <p:spPr bwMode="auto">
          <a:xfrm>
            <a:off x="355879" y="3910346"/>
            <a:ext cx="6164188" cy="589050"/>
          </a:xfrm>
          <a:prstGeom prst="rect">
            <a:avLst/>
          </a:prstGeom>
          <a:noFill/>
          <a:ln w="12700" cap="flat" cmpd="sng" algn="ctr">
            <a:noFill/>
            <a:prstDash val="solid"/>
          </a:ln>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ts val="1600"/>
              </a:lnSpc>
              <a:spcBef>
                <a:spcPts val="0"/>
              </a:spcBef>
              <a:spcAft>
                <a:spcPts val="0"/>
              </a:spcAft>
              <a:defRPr/>
            </a:pPr>
            <a:r>
              <a:rPr lang="ja-JP" altLang="en-US" sz="1600" kern="0" dirty="0">
                <a:solidFill>
                  <a:sysClr val="windowText" lastClr="000000">
                    <a:lumMod val="95000"/>
                    <a:lumOff val="5000"/>
                  </a:sysClr>
                </a:solidFill>
                <a:latin typeface="+mn-ea"/>
              </a:rPr>
              <a:t>落札者が免税事業者の場合のみ、免税事業者届出書を提出することとします。なお、提出がない場合は課税事業者として扱います。</a:t>
            </a:r>
            <a:endParaRPr lang="en-US" altLang="ja-JP" sz="1600" kern="0" dirty="0">
              <a:solidFill>
                <a:sysClr val="windowText" lastClr="000000">
                  <a:lumMod val="95000"/>
                  <a:lumOff val="5000"/>
                </a:sysClr>
              </a:solidFill>
              <a:latin typeface="+mn-ea"/>
            </a:endParaRPr>
          </a:p>
          <a:p>
            <a:pPr eaLnBrk="1" fontAlgn="auto" hangingPunct="1">
              <a:lnSpc>
                <a:spcPts val="1600"/>
              </a:lnSpc>
              <a:spcBef>
                <a:spcPts val="0"/>
              </a:spcBef>
              <a:spcAft>
                <a:spcPts val="0"/>
              </a:spcAft>
              <a:defRPr/>
            </a:pPr>
            <a:endParaRPr lang="ja-JP" altLang="en-US" sz="1200" kern="0" dirty="0">
              <a:solidFill>
                <a:sysClr val="windowText" lastClr="000000">
                  <a:lumMod val="95000"/>
                  <a:lumOff val="5000"/>
                </a:sysClr>
              </a:solidFill>
            </a:endParaRPr>
          </a:p>
        </p:txBody>
      </p:sp>
      <p:grpSp>
        <p:nvGrpSpPr>
          <p:cNvPr id="3084" name="グループ化 1"/>
          <p:cNvGrpSpPr>
            <a:grpSpLocks/>
          </p:cNvGrpSpPr>
          <p:nvPr/>
        </p:nvGrpSpPr>
        <p:grpSpPr bwMode="auto">
          <a:xfrm>
            <a:off x="588963" y="200025"/>
            <a:ext cx="4568825" cy="523875"/>
            <a:chOff x="444313" y="325324"/>
            <a:chExt cx="4568863" cy="523220"/>
          </a:xfrm>
        </p:grpSpPr>
        <p:pic>
          <p:nvPicPr>
            <p:cNvPr id="3106" name="Picture 1" descr="kensy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313" y="384843"/>
              <a:ext cx="464407" cy="463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sp>
          <p:nvSpPr>
            <p:cNvPr id="3107" name="テキスト ボックス 23"/>
            <p:cNvSpPr txBox="1">
              <a:spLocks noChangeArrowheads="1"/>
            </p:cNvSpPr>
            <p:nvPr/>
          </p:nvSpPr>
          <p:spPr bwMode="auto">
            <a:xfrm>
              <a:off x="683022" y="386879"/>
              <a:ext cx="1593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400"/>
                <a:t>埼玉県</a:t>
              </a:r>
            </a:p>
          </p:txBody>
        </p:sp>
        <p:sp>
          <p:nvSpPr>
            <p:cNvPr id="3108" name="テキスト ボックス 24"/>
            <p:cNvSpPr txBox="1">
              <a:spLocks noChangeArrowheads="1"/>
            </p:cNvSpPr>
            <p:nvPr/>
          </p:nvSpPr>
          <p:spPr bwMode="auto">
            <a:xfrm>
              <a:off x="2276326" y="325324"/>
              <a:ext cx="27368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800" b="1"/>
                <a:t>お　知　ら　せ</a:t>
              </a:r>
            </a:p>
          </p:txBody>
        </p:sp>
      </p:grpSp>
      <p:sp>
        <p:nvSpPr>
          <p:cNvPr id="24" name="正方形/長方形 23"/>
          <p:cNvSpPr/>
          <p:nvPr/>
        </p:nvSpPr>
        <p:spPr>
          <a:xfrm>
            <a:off x="209336" y="776535"/>
            <a:ext cx="6457277" cy="701937"/>
          </a:xfrm>
          <a:prstGeom prst="rect">
            <a:avLst/>
          </a:prstGeom>
          <a:noFill/>
          <a:ln w="19050" cap="flat" cmpd="sng" algn="ctr">
            <a:solidFill>
              <a:sysClr val="windowText" lastClr="000000">
                <a:lumMod val="50000"/>
                <a:lumOff val="50000"/>
              </a:sysClr>
            </a:solidFill>
            <a:prstDash val="solid"/>
          </a:ln>
          <a:effectLst>
            <a:innerShdw blurRad="63500" dist="50800" dir="13500000">
              <a:prstClr val="black">
                <a:alpha val="50000"/>
              </a:prstClr>
            </a:innerShdw>
          </a:effectLst>
        </p:spPr>
        <p:txBody>
          <a:bodyPr tIns="36000" bIns="36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eaLnBrk="1" fontAlgn="auto" hangingPunct="1">
              <a:lnSpc>
                <a:spcPts val="2400"/>
              </a:lnSpc>
              <a:spcBef>
                <a:spcPts val="0"/>
              </a:spcBef>
              <a:spcAft>
                <a:spcPts val="0"/>
              </a:spcAft>
              <a:defRPr/>
            </a:pPr>
            <a:r>
              <a:rPr kumimoji="0" lang="ja-JP" altLang="en-US" sz="2000" b="1" kern="0" dirty="0">
                <a:solidFill>
                  <a:sysClr val="windowText" lastClr="000000"/>
                </a:solidFill>
              </a:rPr>
              <a:t>各入札執行要綱及び競争入札参加者心得を改正しました</a:t>
            </a:r>
            <a:endParaRPr kumimoji="0" lang="en-US" altLang="ja-JP" sz="2000" b="1" kern="0" dirty="0">
              <a:solidFill>
                <a:sysClr val="windowText" lastClr="000000"/>
              </a:solidFill>
            </a:endParaRPr>
          </a:p>
        </p:txBody>
      </p:sp>
      <p:sp>
        <p:nvSpPr>
          <p:cNvPr id="46" name="角丸四角形 45"/>
          <p:cNvSpPr/>
          <p:nvPr/>
        </p:nvSpPr>
        <p:spPr bwMode="auto">
          <a:xfrm>
            <a:off x="1439863" y="9050338"/>
            <a:ext cx="5232400" cy="466725"/>
          </a:xfrm>
          <a:prstGeom prst="roundRect">
            <a:avLst>
              <a:gd name="adj" fmla="val 35185"/>
            </a:avLst>
          </a:prstGeom>
          <a:noFill/>
          <a:ln w="12700" cap="flat" cmpd="sng" algn="ctr">
            <a:noFill/>
            <a:prstDash val="solid"/>
            <a:miter lim="800000"/>
          </a:ln>
          <a:effectLst/>
        </p:spPr>
        <p:txBody>
          <a:bodyPr tIns="0" bIns="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ts val="1600"/>
              </a:lnSpc>
              <a:spcBef>
                <a:spcPts val="0"/>
              </a:spcBef>
              <a:spcAft>
                <a:spcPts val="0"/>
              </a:spcAft>
              <a:defRPr/>
            </a:pPr>
            <a:r>
              <a:rPr lang="ja-JP" altLang="en-US" sz="1200" kern="0" dirty="0">
                <a:solidFill>
                  <a:sysClr val="windowText" lastClr="000000"/>
                </a:solidFill>
              </a:rPr>
              <a:t>　　　</a:t>
            </a:r>
            <a:r>
              <a:rPr lang="en-US" altLang="ja-JP" sz="1200" kern="0" dirty="0">
                <a:solidFill>
                  <a:sysClr val="windowText" lastClr="000000"/>
                </a:solidFill>
              </a:rPr>
              <a:t>【</a:t>
            </a:r>
            <a:r>
              <a:rPr lang="ja-JP" altLang="en-US" sz="1200" kern="0" dirty="0">
                <a:solidFill>
                  <a:sysClr val="windowText" lastClr="000000"/>
                </a:solidFill>
              </a:rPr>
              <a:t>お問い合わせ先</a:t>
            </a:r>
            <a:r>
              <a:rPr lang="en-US" altLang="ja-JP" sz="1200" kern="0" dirty="0">
                <a:solidFill>
                  <a:sysClr val="windowText" lastClr="000000"/>
                </a:solidFill>
              </a:rPr>
              <a:t>】</a:t>
            </a:r>
            <a:r>
              <a:rPr lang="ja-JP" altLang="en-US" sz="1200" kern="0" dirty="0">
                <a:solidFill>
                  <a:sysClr val="windowText" lastClr="000000"/>
                </a:solidFill>
              </a:rPr>
              <a:t>　総務部　契約局　入札課　企画・公共調達改革担当</a:t>
            </a:r>
            <a:endParaRPr lang="en-US" altLang="ja-JP" sz="1200" kern="0" dirty="0">
              <a:solidFill>
                <a:sysClr val="windowText" lastClr="000000"/>
              </a:solidFill>
            </a:endParaRPr>
          </a:p>
          <a:p>
            <a:pPr eaLnBrk="1" fontAlgn="auto" hangingPunct="1">
              <a:lnSpc>
                <a:spcPts val="1600"/>
              </a:lnSpc>
              <a:spcBef>
                <a:spcPts val="0"/>
              </a:spcBef>
              <a:spcAft>
                <a:spcPts val="0"/>
              </a:spcAft>
              <a:defRPr/>
            </a:pPr>
            <a:r>
              <a:rPr lang="ja-JP" altLang="en-US" sz="1200" kern="0" dirty="0">
                <a:solidFill>
                  <a:sysClr val="windowText" lastClr="000000"/>
                </a:solidFill>
              </a:rPr>
              <a:t>　　　　　　　　　　　　　　　　電　 話   ０４８－８３０－２７３４・２７２３</a:t>
            </a:r>
          </a:p>
        </p:txBody>
      </p:sp>
      <p:sp>
        <p:nvSpPr>
          <p:cNvPr id="37" name="正方形/長方形 36"/>
          <p:cNvSpPr/>
          <p:nvPr/>
        </p:nvSpPr>
        <p:spPr bwMode="auto">
          <a:xfrm>
            <a:off x="188639" y="2499920"/>
            <a:ext cx="6488607" cy="6485528"/>
          </a:xfrm>
          <a:prstGeom prst="rect">
            <a:avLst/>
          </a:prstGeom>
          <a:noFill/>
          <a:ln w="158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36000" bIns="36000"/>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eaLnBrk="1" hangingPunct="1">
              <a:defRPr/>
            </a:pPr>
            <a:endParaRPr lang="en-US" altLang="ja-JP" sz="1800" b="1" dirty="0">
              <a:solidFill>
                <a:sysClr val="windowText" lastClr="000000"/>
              </a:solidFill>
            </a:endParaRPr>
          </a:p>
          <a:p>
            <a:pPr eaLnBrk="1" hangingPunct="1">
              <a:lnSpc>
                <a:spcPts val="2100"/>
              </a:lnSpc>
              <a:defRPr/>
            </a:pPr>
            <a:endParaRPr lang="en-US" altLang="ja-JP" sz="1800" b="1" dirty="0">
              <a:solidFill>
                <a:sysClr val="windowText" lastClr="000000"/>
              </a:solidFill>
            </a:endParaRPr>
          </a:p>
        </p:txBody>
      </p:sp>
      <p:sp>
        <p:nvSpPr>
          <p:cNvPr id="38" name="正方形/長方形 2"/>
          <p:cNvSpPr>
            <a:spLocks noChangeArrowheads="1"/>
          </p:cNvSpPr>
          <p:nvPr/>
        </p:nvSpPr>
        <p:spPr bwMode="auto">
          <a:xfrm>
            <a:off x="180754" y="2727015"/>
            <a:ext cx="6480721" cy="6463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 typeface="Arial" panose="020B0604020202020204" pitchFamily="34" charset="0"/>
              <a:buNone/>
              <a:defRPr/>
            </a:pPr>
            <a:r>
              <a:rPr lang="ja-JP" altLang="en-US" sz="1800" dirty="0">
                <a:solidFill>
                  <a:sysClr val="windowText" lastClr="000000"/>
                </a:solidFill>
                <a:latin typeface="ＭＳ Ｐゴシック" panose="020B0600070205080204" pitchFamily="50" charset="-128"/>
              </a:rPr>
              <a:t>入札事務の効率化や簡素化を図るため、関係要綱等の改正を行いました。</a:t>
            </a:r>
            <a:endParaRPr lang="en-US" altLang="ja-JP" sz="1800" dirty="0">
              <a:solidFill>
                <a:sysClr val="windowText" lastClr="000000"/>
              </a:solidFill>
              <a:latin typeface="ＭＳ Ｐゴシック" panose="020B0600070205080204" pitchFamily="50" charset="-128"/>
            </a:endParaRPr>
          </a:p>
        </p:txBody>
      </p:sp>
      <p:sp>
        <p:nvSpPr>
          <p:cNvPr id="51" name="正方形/長方形 2">
            <a:extLst>
              <a:ext uri="{FF2B5EF4-FFF2-40B4-BE49-F238E27FC236}">
                <a16:creationId xmlns:a16="http://schemas.microsoft.com/office/drawing/2014/main" id="{B8B1D78B-BBFE-4F33-B306-DADF43317935}"/>
              </a:ext>
            </a:extLst>
          </p:cNvPr>
          <p:cNvSpPr>
            <a:spLocks noChangeArrowheads="1"/>
          </p:cNvSpPr>
          <p:nvPr/>
        </p:nvSpPr>
        <p:spPr bwMode="auto">
          <a:xfrm>
            <a:off x="227867" y="4581129"/>
            <a:ext cx="5468938"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 typeface="Arial" panose="020B0604020202020204" pitchFamily="34" charset="0"/>
              <a:buNone/>
              <a:defRPr/>
            </a:pPr>
            <a:r>
              <a:rPr lang="ja-JP" altLang="en-US" sz="1800" dirty="0">
                <a:solidFill>
                  <a:sysClr val="windowText" lastClr="000000"/>
                </a:solidFill>
                <a:latin typeface="HG創英角ｺﾞｼｯｸUB" panose="020B0909000000000000" pitchFamily="49" charset="-128"/>
                <a:ea typeface="HG創英角ｺﾞｼｯｸUB" panose="020B0909000000000000" pitchFamily="49" charset="-128"/>
              </a:rPr>
              <a:t>２ 入札参加資格確認書類等の提出方法の拡大</a:t>
            </a:r>
            <a:endParaRPr lang="en-US" altLang="ja-JP" sz="1800" dirty="0">
              <a:solidFill>
                <a:sysClr val="windowText" lastClr="000000"/>
              </a:solidFill>
            </a:endParaRPr>
          </a:p>
        </p:txBody>
      </p:sp>
      <p:sp>
        <p:nvSpPr>
          <p:cNvPr id="52" name="正方形/長方形 2">
            <a:extLst>
              <a:ext uri="{FF2B5EF4-FFF2-40B4-BE49-F238E27FC236}">
                <a16:creationId xmlns:a16="http://schemas.microsoft.com/office/drawing/2014/main" id="{220A0A88-A582-40F2-97AC-9612E39E0BB6}"/>
              </a:ext>
            </a:extLst>
          </p:cNvPr>
          <p:cNvSpPr>
            <a:spLocks noChangeArrowheads="1"/>
          </p:cNvSpPr>
          <p:nvPr/>
        </p:nvSpPr>
        <p:spPr bwMode="auto">
          <a:xfrm>
            <a:off x="180754" y="3512513"/>
            <a:ext cx="5468938"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 typeface="Arial" panose="020B0604020202020204" pitchFamily="34" charset="0"/>
              <a:buNone/>
              <a:defRPr/>
            </a:pPr>
            <a:r>
              <a:rPr lang="ja-JP" altLang="en-US" sz="1800" dirty="0">
                <a:solidFill>
                  <a:sysClr val="windowText" lastClr="000000"/>
                </a:solidFill>
                <a:latin typeface="HG創英角ｺﾞｼｯｸUB" panose="020B0909000000000000" pitchFamily="49" charset="-128"/>
                <a:ea typeface="HG創英角ｺﾞｼｯｸUB" panose="020B0909000000000000" pitchFamily="49" charset="-128"/>
              </a:rPr>
              <a:t>１ 課税事業者届出書提出の廃止</a:t>
            </a:r>
            <a:endParaRPr lang="en-US" altLang="ja-JP" sz="1800" dirty="0">
              <a:solidFill>
                <a:sysClr val="windowText" lastClr="000000"/>
              </a:solidFill>
            </a:endParaRPr>
          </a:p>
        </p:txBody>
      </p:sp>
      <p:sp>
        <p:nvSpPr>
          <p:cNvPr id="53" name="正方形/長方形 52">
            <a:extLst>
              <a:ext uri="{FF2B5EF4-FFF2-40B4-BE49-F238E27FC236}">
                <a16:creationId xmlns:a16="http://schemas.microsoft.com/office/drawing/2014/main" id="{60130DDC-E06D-4AF1-B91B-AE051E768C95}"/>
              </a:ext>
            </a:extLst>
          </p:cNvPr>
          <p:cNvSpPr/>
          <p:nvPr/>
        </p:nvSpPr>
        <p:spPr bwMode="auto">
          <a:xfrm>
            <a:off x="355879" y="5009473"/>
            <a:ext cx="6164188" cy="755542"/>
          </a:xfrm>
          <a:prstGeom prst="rect">
            <a:avLst/>
          </a:prstGeom>
          <a:noFill/>
          <a:ln w="12700" cap="flat" cmpd="sng" algn="ctr">
            <a:noFill/>
            <a:prstDash val="solid"/>
          </a:ln>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ts val="1600"/>
              </a:lnSpc>
              <a:spcBef>
                <a:spcPts val="0"/>
              </a:spcBef>
              <a:spcAft>
                <a:spcPts val="0"/>
              </a:spcAft>
              <a:defRPr/>
            </a:pPr>
            <a:r>
              <a:rPr lang="ja-JP" altLang="en-US" sz="1600" kern="0" dirty="0">
                <a:solidFill>
                  <a:sysClr val="windowText" lastClr="000000">
                    <a:lumMod val="95000"/>
                    <a:lumOff val="5000"/>
                  </a:sysClr>
                </a:solidFill>
              </a:rPr>
              <a:t>事後審査型の「確認資料及びその他必要な資料」、標準型の「その他必要な資料」の提出について、</a:t>
            </a:r>
            <a:r>
              <a:rPr lang="ja-JP" altLang="en-US" sz="1600" u="wavy" kern="0" dirty="0">
                <a:solidFill>
                  <a:sysClr val="windowText" lastClr="000000">
                    <a:lumMod val="95000"/>
                    <a:lumOff val="5000"/>
                  </a:sysClr>
                </a:solidFill>
              </a:rPr>
              <a:t>電子メールやファイル転送サービスで</a:t>
            </a:r>
            <a:r>
              <a:rPr lang="ja-JP" altLang="en-US" sz="1600" u="wavy" kern="0">
                <a:solidFill>
                  <a:sysClr val="windowText" lastClr="000000">
                    <a:lumMod val="95000"/>
                    <a:lumOff val="5000"/>
                  </a:sysClr>
                </a:solidFill>
              </a:rPr>
              <a:t>の提出を可能としました</a:t>
            </a:r>
            <a:r>
              <a:rPr lang="ja-JP" altLang="en-US" sz="1600" kern="0">
                <a:solidFill>
                  <a:sysClr val="windowText" lastClr="000000">
                    <a:lumMod val="95000"/>
                    <a:lumOff val="5000"/>
                  </a:sysClr>
                </a:solidFill>
              </a:rPr>
              <a:t>。</a:t>
            </a:r>
            <a:endParaRPr lang="ja-JP" altLang="en-US" sz="1600" kern="0" dirty="0">
              <a:solidFill>
                <a:sysClr val="windowText" lastClr="000000">
                  <a:lumMod val="95000"/>
                  <a:lumOff val="5000"/>
                </a:sysClr>
              </a:solidFill>
            </a:endParaRPr>
          </a:p>
        </p:txBody>
      </p:sp>
      <p:sp>
        <p:nvSpPr>
          <p:cNvPr id="26" name="正方形/長方形 25">
            <a:extLst>
              <a:ext uri="{FF2B5EF4-FFF2-40B4-BE49-F238E27FC236}">
                <a16:creationId xmlns:a16="http://schemas.microsoft.com/office/drawing/2014/main" id="{88DAD083-CF2A-443B-8F32-AF78141CB072}"/>
              </a:ext>
            </a:extLst>
          </p:cNvPr>
          <p:cNvSpPr/>
          <p:nvPr/>
        </p:nvSpPr>
        <p:spPr bwMode="auto">
          <a:xfrm>
            <a:off x="355879" y="5971909"/>
            <a:ext cx="6164188" cy="2801381"/>
          </a:xfrm>
          <a:prstGeom prst="rect">
            <a:avLst/>
          </a:prstGeom>
          <a:noFill/>
          <a:ln w="12700" cap="flat" cmpd="sng" algn="ctr">
            <a:solidFill>
              <a:schemeClr val="bg1">
                <a:lumMod val="50000"/>
              </a:schemeClr>
            </a:solidFill>
            <a:prstDash val="solid"/>
          </a:ln>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ts val="1600"/>
              </a:lnSpc>
              <a:spcBef>
                <a:spcPts val="0"/>
              </a:spcBef>
              <a:spcAft>
                <a:spcPts val="0"/>
              </a:spcAft>
              <a:defRPr/>
            </a:pP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電子メールやファイル転送サービスでの提出について</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　確認資料等は「</a:t>
            </a: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PDF</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形式」で提出してください。複数ファイルの場合は、「</a:t>
            </a: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ZIP</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形式」</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  </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で１つにまとめてください。</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ja-JP" altLang="ja-JP" sz="1200" dirty="0">
                <a:latin typeface="ＭＳ ゴシック" panose="020B0609070205080204" pitchFamily="49" charset="-128"/>
                <a:ea typeface="ＭＳ ゴシック" panose="020B0609070205080204" pitchFamily="49" charset="-128"/>
              </a:rPr>
              <a:t>※ファイル転送サービスによる提出について　</a:t>
            </a:r>
          </a:p>
          <a:p>
            <a:r>
              <a:rPr lang="ja-JP" altLang="ja-JP" sz="1200" dirty="0">
                <a:latin typeface="ＭＳ ゴシック" panose="020B0609070205080204" pitchFamily="49" charset="-128"/>
                <a:ea typeface="ＭＳ ゴシック" panose="020B0609070205080204" pitchFamily="49" charset="-128"/>
              </a:rPr>
              <a:t>　</a:t>
            </a:r>
            <a:r>
              <a:rPr lang="ja-JP" altLang="en-US" sz="1200" dirty="0">
                <a:latin typeface="ＭＳ ゴシック" panose="020B0609070205080204" pitchFamily="49" charset="-128"/>
                <a:ea typeface="ＭＳ ゴシック" panose="020B0609070205080204" pitchFamily="49" charset="-128"/>
              </a:rPr>
              <a:t>提</a:t>
            </a:r>
            <a:r>
              <a:rPr lang="ja-JP" altLang="ja-JP" sz="1200" dirty="0">
                <a:latin typeface="ＭＳ ゴシック" panose="020B0609070205080204" pitchFamily="49" charset="-128"/>
                <a:ea typeface="ＭＳ ゴシック" panose="020B0609070205080204" pitchFamily="49" charset="-128"/>
              </a:rPr>
              <a:t>出するデータ容量が大きい場合は、ファイル転送サービスによる提出もできます。</a:t>
            </a:r>
            <a:r>
              <a:rPr lang="ja-JP" altLang="en-US" sz="1200" dirty="0">
                <a:latin typeface="ＭＳ ゴシック" panose="020B0609070205080204" pitchFamily="49" charset="-128"/>
                <a:ea typeface="ＭＳ ゴシック" panose="020B0609070205080204" pitchFamily="49" charset="-128"/>
              </a:rPr>
              <a:t>　　</a:t>
            </a:r>
            <a:endParaRPr lang="en-US" altLang="ja-JP" sz="1200" dirty="0">
              <a:latin typeface="ＭＳ ゴシック" panose="020B0609070205080204" pitchFamily="49" charset="-128"/>
              <a:ea typeface="ＭＳ ゴシック" panose="020B0609070205080204" pitchFamily="49" charset="-128"/>
            </a:endParaRPr>
          </a:p>
          <a:p>
            <a:r>
              <a:rPr lang="ja-JP" altLang="en-US" sz="1200" dirty="0">
                <a:latin typeface="ＭＳ ゴシック" panose="020B0609070205080204" pitchFamily="49" charset="-128"/>
                <a:ea typeface="ＭＳ ゴシック" panose="020B0609070205080204" pitchFamily="49" charset="-128"/>
              </a:rPr>
              <a:t>　入札参加者から</a:t>
            </a:r>
            <a:r>
              <a:rPr lang="ja-JP" altLang="ja-JP" sz="1200" dirty="0">
                <a:latin typeface="ＭＳ ゴシック" panose="020B0609070205080204" pitchFamily="49" charset="-128"/>
                <a:ea typeface="ＭＳ ゴシック" panose="020B0609070205080204" pitchFamily="49" charset="-128"/>
              </a:rPr>
              <a:t>ご連絡をいただいたのち、発注者からシステムの</a:t>
            </a:r>
            <a:r>
              <a:rPr lang="en-US" altLang="ja-JP" sz="1200" dirty="0">
                <a:latin typeface="ＭＳ ゴシック" panose="020B0609070205080204" pitchFamily="49" charset="-128"/>
                <a:ea typeface="ＭＳ ゴシック" panose="020B0609070205080204" pitchFamily="49" charset="-128"/>
              </a:rPr>
              <a:t>URL</a:t>
            </a:r>
            <a:r>
              <a:rPr lang="ja-JP" altLang="ja-JP" sz="1200" dirty="0">
                <a:latin typeface="ＭＳ ゴシック" panose="020B0609070205080204" pitchFamily="49" charset="-128"/>
                <a:ea typeface="ＭＳ ゴシック" panose="020B0609070205080204" pitchFamily="49" charset="-128"/>
              </a:rPr>
              <a:t>を記載した電子</a:t>
            </a:r>
            <a:endParaRPr lang="en-US" altLang="ja-JP" sz="1200" dirty="0">
              <a:latin typeface="ＭＳ ゴシック" panose="020B0609070205080204" pitchFamily="49" charset="-128"/>
              <a:ea typeface="ＭＳ ゴシック" panose="020B0609070205080204" pitchFamily="49" charset="-128"/>
            </a:endParaRPr>
          </a:p>
          <a:p>
            <a:r>
              <a:rPr lang="ja-JP" altLang="en-US" sz="1200" dirty="0">
                <a:latin typeface="ＭＳ ゴシック" panose="020B0609070205080204" pitchFamily="49" charset="-128"/>
                <a:ea typeface="ＭＳ ゴシック" panose="020B0609070205080204" pitchFamily="49" charset="-128"/>
              </a:rPr>
              <a:t>　</a:t>
            </a:r>
            <a:r>
              <a:rPr lang="ja-JP" altLang="ja-JP" sz="1200" dirty="0">
                <a:latin typeface="ＭＳ ゴシック" panose="020B0609070205080204" pitchFamily="49" charset="-128"/>
                <a:ea typeface="ＭＳ ゴシック" panose="020B0609070205080204" pitchFamily="49" charset="-128"/>
              </a:rPr>
              <a:t>メールを送信しますので、</a:t>
            </a:r>
            <a:r>
              <a:rPr lang="ja-JP" altLang="en-US" sz="1200" dirty="0">
                <a:latin typeface="ＭＳ ゴシック" panose="020B0609070205080204" pitchFamily="49" charset="-128"/>
                <a:ea typeface="ＭＳ ゴシック" panose="020B0609070205080204" pitchFamily="49" charset="-128"/>
              </a:rPr>
              <a:t>この</a:t>
            </a:r>
            <a:r>
              <a:rPr lang="en-US" altLang="ja-JP" sz="1200" dirty="0">
                <a:latin typeface="ＭＳ ゴシック" panose="020B0609070205080204" pitchFamily="49" charset="-128"/>
                <a:ea typeface="ＭＳ ゴシック" panose="020B0609070205080204" pitchFamily="49" charset="-128"/>
              </a:rPr>
              <a:t>URL</a:t>
            </a:r>
            <a:r>
              <a:rPr lang="ja-JP" altLang="en-US" sz="1200" dirty="0">
                <a:latin typeface="ＭＳ ゴシック" panose="020B0609070205080204" pitchFamily="49" charset="-128"/>
                <a:ea typeface="ＭＳ ゴシック" panose="020B0609070205080204" pitchFamily="49" charset="-128"/>
              </a:rPr>
              <a:t>からログインし、</a:t>
            </a:r>
            <a:r>
              <a:rPr lang="ja-JP" altLang="ja-JP" sz="1200" dirty="0">
                <a:latin typeface="ＭＳ ゴシック" panose="020B0609070205080204" pitchFamily="49" charset="-128"/>
                <a:ea typeface="ＭＳ ゴシック" panose="020B0609070205080204" pitchFamily="49" charset="-128"/>
              </a:rPr>
              <a:t>提出してください。</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  </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セキュリティ上、県のシステムの利用のみとなります。</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a:t>
            </a: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詳細については、発注者から送付される落札候補者通知等に記載された方法を確認の</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ja-JP" altLang="en-US"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rPr>
              <a:t>　上、提出をお願いします。</a:t>
            </a:r>
            <a:endParaRPr lang="en-US" altLang="ja-JP" sz="1200" kern="0" dirty="0">
              <a:solidFill>
                <a:sysClr val="windowText" lastClr="000000">
                  <a:lumMod val="95000"/>
                  <a:lumOff val="5000"/>
                </a:sysClr>
              </a:solidFill>
              <a:latin typeface="ＭＳ ゴシック" panose="020B0609070205080204" pitchFamily="49" charset="-128"/>
              <a:ea typeface="ＭＳ ゴシック" panose="020B0609070205080204" pitchFamily="49" charset="-128"/>
            </a:endParaRPr>
          </a:p>
          <a:p>
            <a:pPr eaLnBrk="1" fontAlgn="auto" hangingPunct="1">
              <a:lnSpc>
                <a:spcPts val="1600"/>
              </a:lnSpc>
              <a:spcBef>
                <a:spcPts val="0"/>
              </a:spcBef>
              <a:spcAft>
                <a:spcPts val="0"/>
              </a:spcAft>
              <a:defRPr/>
            </a:pPr>
            <a:r>
              <a:rPr lang="ja-JP" altLang="en-US" sz="1200" kern="0" dirty="0">
                <a:solidFill>
                  <a:sysClr val="windowText" lastClr="000000">
                    <a:lumMod val="95000"/>
                    <a:lumOff val="5000"/>
                  </a:sysClr>
                </a:solidFill>
              </a:rPr>
              <a:t>　　</a:t>
            </a:r>
          </a:p>
        </p:txBody>
      </p:sp>
    </p:spTree>
  </p:cSld>
  <p:clrMapOvr>
    <a:masterClrMapping/>
  </p:clrMapOvr>
  <p:transition/>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1178</TotalTime>
  <Words>339</Words>
  <Application>Microsoft Office PowerPoint</Application>
  <PresentationFormat>A4 210 x 297 mm</PresentationFormat>
  <Paragraphs>26</Paragraphs>
  <Slides>1</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HG丸ｺﾞｼｯｸM-PRO</vt:lpstr>
      <vt:lpstr>HG創英角ｺﾞｼｯｸUB</vt:lpstr>
      <vt:lpstr>ＭＳ Ｐゴシック</vt:lpstr>
      <vt:lpstr>ＭＳ ゴシック</vt:lpstr>
      <vt:lpstr>Arial</vt:lpstr>
      <vt:lpstr>Calibri</vt:lpstr>
      <vt:lpstr>Office ​​テーマ</vt:lpstr>
      <vt:lpstr>PowerPoint プレゼンテーション</vt:lpstr>
    </vt:vector>
  </TitlesOfParts>
  <Company>埼玉県</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埼玉県</dc:creator>
  <cp:lastModifiedBy>埼玉県</cp:lastModifiedBy>
  <cp:revision>123</cp:revision>
  <cp:lastPrinted>2021-10-29T07:18:03Z</cp:lastPrinted>
  <dcterms:created xsi:type="dcterms:W3CDTF">2017-03-21T00:26:12Z</dcterms:created>
  <dcterms:modified xsi:type="dcterms:W3CDTF">2022-05-13T06:13:45Z</dcterms:modified>
</cp:coreProperties>
</file>